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unknown"/>
  <Override PartName="/ppt/media/media2.wav" ContentType="video/unknown"/>
  <Override PartName="/ppt/media/media3.mp3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2.wav"/><Relationship Id="rId3" Type="http://schemas.openxmlformats.org/officeDocument/2006/relationships/video" Target="../media/media2.wav"/><Relationship Id="rId4" Type="http://schemas.openxmlformats.org/officeDocument/2006/relationships/image" Target="../media/image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3.mp3"/><Relationship Id="rId3" Type="http://schemas.openxmlformats.org/officeDocument/2006/relationships/video" Target="../media/media3.mp3"/><Relationship Id="rId4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2.wav"/><Relationship Id="rId3" Type="http://schemas.openxmlformats.org/officeDocument/2006/relationships/video" Target="../media/media2.wav"/><Relationship Id="rId4" Type="http://schemas.openxmlformats.org/officeDocument/2006/relationships/image" Target="../media/image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3.mp3"/><Relationship Id="rId3" Type="http://schemas.openxmlformats.org/officeDocument/2006/relationships/video" Target="../media/media3.mp3"/><Relationship Id="rId4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2.wav"/><Relationship Id="rId3" Type="http://schemas.openxmlformats.org/officeDocument/2006/relationships/video" Target="../media/media2.wav"/><Relationship Id="rId4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3.mp3"/><Relationship Id="rId3" Type="http://schemas.openxmlformats.org/officeDocument/2006/relationships/video" Target="../media/media3.mp3"/><Relationship Id="rId4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>
                <a:solidFill>
                  <a:srgbClr val="008080"/>
                </a:solidFill>
              </a:rPr>
              <a:t>name pptx</a:t>
            </a:r>
          </a:p>
          <a:p>
            <a:r>
              <a:rPr>
                <a:solidFill>
                  <a:srgbClr val="008080"/>
                </a:solidFill>
              </a:rPr>
              <a:t>t.pptx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channels4_banner.jpg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file_example_MP4_480_1_5MG.mp4</a:t>
            </a:r>
          </a:p>
        </p:txBody>
      </p:sp>
      <p:pic>
        <p:nvPicPr>
          <p:cNvPr id="3" name="file_example_MP4_480_1_5MG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pokeLegand.png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sample.wav</a:t>
            </a:r>
          </a:p>
        </p:txBody>
      </p:sp>
      <p:pic>
        <p:nvPicPr>
          <p:cNvPr id="3" name="sample.wa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sample2.mp3</a:t>
            </a:r>
          </a:p>
        </p:txBody>
      </p:sp>
      <p:pic>
        <p:nvPicPr>
          <p:cNvPr id="3" name="sample2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TextInMotion-VideoSample-1080p.mp4</a:t>
            </a:r>
          </a:p>
        </p:txBody>
      </p:sp>
      <p:pic>
        <p:nvPicPr>
          <p:cNvPr id="3" name="TextInMotion-VideoSample-108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yt1s.com_-_THE_SONG_360p.mp4</a:t>
            </a:r>
          </a:p>
        </p:txBody>
      </p:sp>
      <p:pic>
        <p:nvPicPr>
          <p:cNvPr id="3" name="yt1s.com_-_THE_SONG_36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סטפן ושוקו.mp4</a:t>
            </a:r>
          </a:p>
        </p:txBody>
      </p:sp>
      <p:pic>
        <p:nvPicPr>
          <p:cNvPr id="3" name="סטפן ושוקו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channels4_banner.jpg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file_example_MP4_480_1_5MG.mp4</a:t>
            </a:r>
          </a:p>
        </p:txBody>
      </p:sp>
      <p:pic>
        <p:nvPicPr>
          <p:cNvPr id="3" name="file_example_MP4_480_1_5MG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channels4_banner.jpg</a:t>
            </a:r>
          </a:p>
        </p:txBody>
      </p:sp>
      <p:pic>
        <p:nvPicPr>
          <p:cNvPr id="3" name="Picture 2" descr="channels4_bann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pokeLegand.png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sample.wav</a:t>
            </a:r>
          </a:p>
        </p:txBody>
      </p:sp>
      <p:pic>
        <p:nvPicPr>
          <p:cNvPr id="3" name="sample.wa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sample2.mp3</a:t>
            </a:r>
          </a:p>
        </p:txBody>
      </p:sp>
      <p:pic>
        <p:nvPicPr>
          <p:cNvPr id="3" name="sample2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TextInMotion-VideoSample-1080p.mp4</a:t>
            </a:r>
          </a:p>
        </p:txBody>
      </p:sp>
      <p:pic>
        <p:nvPicPr>
          <p:cNvPr id="3" name="TextInMotion-VideoSample-108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yt1s.com_-_THE_SONG_360p.mp4</a:t>
            </a:r>
          </a:p>
        </p:txBody>
      </p:sp>
      <p:pic>
        <p:nvPicPr>
          <p:cNvPr id="3" name="yt1s.com_-_THE_SONG_36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סטפן ושוקו.mp4</a:t>
            </a:r>
          </a:p>
        </p:txBody>
      </p:sp>
      <p:pic>
        <p:nvPicPr>
          <p:cNvPr id="3" name="סטפן ושוקו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file_example_MP4_480_1_5MG.mp4</a:t>
            </a:r>
          </a:p>
        </p:txBody>
      </p:sp>
      <p:pic>
        <p:nvPicPr>
          <p:cNvPr id="3" name="file_example_MP4_480_1_5MG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pokeLegand.png</a:t>
            </a:r>
          </a:p>
        </p:txBody>
      </p:sp>
      <p:pic>
        <p:nvPicPr>
          <p:cNvPr id="3" name="Picture 2" descr="pokeLeg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sample.wav</a:t>
            </a:r>
          </a:p>
        </p:txBody>
      </p:sp>
      <p:pic>
        <p:nvPicPr>
          <p:cNvPr id="3" name="sample.wa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sample2.mp3</a:t>
            </a:r>
          </a:p>
        </p:txBody>
      </p:sp>
      <p:pic>
        <p:nvPicPr>
          <p:cNvPr id="3" name="sample2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TextInMotion-VideoSample-1080p.mp4</a:t>
            </a:r>
          </a:p>
        </p:txBody>
      </p:sp>
      <p:pic>
        <p:nvPicPr>
          <p:cNvPr id="3" name="TextInMotion-VideoSample-108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yt1s.com_-_THE_SONG_360p.mp4</a:t>
            </a:r>
          </a:p>
        </p:txBody>
      </p:sp>
      <p:pic>
        <p:nvPicPr>
          <p:cNvPr id="3" name="yt1s.com_-_THE_SONG_36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סטפן ושוקו.mp4</a:t>
            </a:r>
          </a:p>
        </p:txBody>
      </p:sp>
      <p:pic>
        <p:nvPicPr>
          <p:cNvPr id="3" name="סטפן ושוקו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